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3" r:id="rId4"/>
    <p:sldId id="268" r:id="rId5"/>
    <p:sldId id="269" r:id="rId6"/>
    <p:sldId id="257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E067C"/>
    <a:srgbClr val="A010A3"/>
    <a:srgbClr val="022C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Dissociation%20of%20salt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229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Solvents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A. Stella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Shalini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Chemistry,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St. Joseph’s College,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Trichy-2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0128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160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Substance - power of dissolving other</a:t>
            </a:r>
          </a:p>
          <a:p>
            <a:pPr algn="just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substances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 solvent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03220"/>
            <a:ext cx="6934200" cy="1897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8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 smtClean="0">
              <a:solidFill>
                <a:srgbClr val="0E067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Water as Universal solvent</a:t>
            </a:r>
          </a:p>
          <a:p>
            <a:pPr algn="just"/>
            <a:endParaRPr lang="en-US" sz="4000" dirty="0" smtClean="0">
              <a:solidFill>
                <a:srgbClr val="0E067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Water is an excellent solvent.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High dielectric constant &amp; high ionizing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capacities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Reduces forces of electrostatic attraction binding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the charged ions in solid electrolytes.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76400"/>
            <a:ext cx="7696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 It is neutral, </a:t>
            </a:r>
            <a:r>
              <a:rPr lang="en-US" sz="2800" dirty="0" err="1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odourless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, non-toxic and 	non-	poisonous. So handled safely.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rgbClr val="0E067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Due to these characteristics, water serves 	as the most useful solvent.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6096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Water as Universal solvent 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How water dissolves salt?</a:t>
            </a:r>
          </a:p>
        </p:txBody>
      </p:sp>
      <p:pic>
        <p:nvPicPr>
          <p:cNvPr id="3" name="Dissociation of sal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62200" y="1828800"/>
            <a:ext cx="4953000" cy="36487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Non aqueous solvents     </a:t>
            </a:r>
          </a:p>
          <a:p>
            <a:pPr algn="just">
              <a:buFont typeface="Wingdings" pitchFamily="2" charset="2"/>
              <a:buChar char="v"/>
            </a:pPr>
            <a:endParaRPr lang="en-US" sz="3600" dirty="0" smtClean="0">
              <a:solidFill>
                <a:srgbClr val="0E067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They have sizeable dielectric constants and high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    ionizing capacities like water.</a:t>
            </a:r>
          </a:p>
          <a:p>
            <a:pPr algn="just">
              <a:buNone/>
            </a:pPr>
            <a:endParaRPr lang="en-US" sz="2800" dirty="0" smtClean="0">
              <a:solidFill>
                <a:srgbClr val="0E067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sz="2800" dirty="0" err="1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)     liquid ammonia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  (ii)     liquid SO</a:t>
            </a:r>
            <a:r>
              <a:rPr lang="en-US" sz="2800" baseline="-250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  (iii)    Anhydrous HF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  (iv)    Anhydrous H</a:t>
            </a:r>
            <a:r>
              <a:rPr lang="en-US" sz="2800" baseline="-250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        (v)     liquid N</a:t>
            </a:r>
            <a:r>
              <a:rPr lang="en-US" sz="2800" baseline="-250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E067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1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Classification of solvents: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001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arenBoth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Protic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Aprotic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solvents</a:t>
            </a:r>
          </a:p>
          <a:p>
            <a:pPr marL="342900" indent="-342900" algn="just">
              <a:lnSpc>
                <a:spcPct val="150000"/>
              </a:lnSpc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rabicParenBoth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Acid solvents, basic solvents and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amphiprotic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solvents</a:t>
            </a:r>
          </a:p>
          <a:p>
            <a:pPr marL="514350" indent="-514350" algn="just">
              <a:lnSpc>
                <a:spcPct val="150000"/>
              </a:lnSpc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(3)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Ionising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Non-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ionising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solvents</a:t>
            </a:r>
          </a:p>
          <a:p>
            <a:pPr marL="342900" indent="-342900" algn="just">
              <a:lnSpc>
                <a:spcPct val="150000"/>
              </a:lnSpc>
              <a:buAutoNum type="arabicParenBoth"/>
            </a:pPr>
            <a:endParaRPr lang="en-US" sz="2800" dirty="0" smtClean="0">
              <a:solidFill>
                <a:srgbClr val="A010A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438400"/>
            <a:ext cx="2845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Thank You</a:t>
            </a:r>
            <a:endParaRPr lang="en-US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383</TotalTime>
  <Words>162</Words>
  <Application>Microsoft Office PowerPoint</Application>
  <PresentationFormat>On-screen Show (4:3)</PresentationFormat>
  <Paragraphs>46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    Introduction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Solvents </dc:title>
  <dc:creator>prisci</dc:creator>
  <cp:lastModifiedBy>User</cp:lastModifiedBy>
  <cp:revision>37</cp:revision>
  <dcterms:created xsi:type="dcterms:W3CDTF">2006-08-16T00:00:00Z</dcterms:created>
  <dcterms:modified xsi:type="dcterms:W3CDTF">2016-12-13T06:32:53Z</dcterms:modified>
</cp:coreProperties>
</file>